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79" d="100"/>
          <a:sy n="79" d="100"/>
        </p:scale>
        <p:origin x="1819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992408256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133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282061"/>
            <a:ext cx="4336819" cy="187743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</a:p>
          <a:p>
            <a:pPr lvl="0" algn="ctr"/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мая </a:t>
            </a:r>
          </a:p>
          <a:p>
            <a:pPr indent="176213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Переменная облачность, без осадков. Ветер северо-восточный 9-14 м/с. Температура воздуха ночью 2-4 тепла, на поверхности почвы заморозки 1 градус, днем 14-16 тепла.</a:t>
            </a:r>
            <a:endParaRPr lang="en-US" sz="105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176213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мая</a:t>
            </a:r>
          </a:p>
          <a:p>
            <a:pPr indent="176213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мая</a:t>
            </a:r>
            <a:r>
              <a:rPr lang="ru-RU" altLang="en-US" sz="1050" b="1" dirty="0"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мая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     Переменная облачность, без осадков.  Ветер северо-восточный 5-10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1-3 мороза.</a:t>
            </a:r>
          </a:p>
          <a:p>
            <a:pPr indent="176213" algn="just">
              <a:spcAft>
                <a:spcPts val="0"/>
              </a:spcAft>
            </a:pPr>
            <a:endParaRPr lang="ru-RU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3326226"/>
              </p:ext>
            </p:extLst>
          </p:nvPr>
        </p:nvGraphicFramePr>
        <p:xfrm>
          <a:off x="5488806" y="3704209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26300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867237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0.513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34650" y="2159498"/>
            <a:ext cx="4430194" cy="738664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05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050" b="1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05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Седелёва./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57625</TotalTime>
  <Words>647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8084</cp:revision>
  <cp:lastPrinted>2025-08-12T06:13:34Z</cp:lastPrinted>
  <dcterms:created xsi:type="dcterms:W3CDTF">2018-03-27T06:03:00Z</dcterms:created>
  <dcterms:modified xsi:type="dcterms:W3CDTF">2026-05-13T06:24:10Z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